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103" d="100"/>
          <a:sy n="103" d="100"/>
        </p:scale>
        <p:origin x="98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Cuong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Nguyen </a:t>
            </a:r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Manh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10/09/2021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</TotalTime>
  <Words>1226</Words>
  <Application>Microsoft Office PowerPoint</Application>
  <PresentationFormat>Widescreen</PresentationFormat>
  <Paragraphs>229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Nguyễn Mạnh Cường</cp:lastModifiedBy>
  <cp:revision>191</cp:revision>
  <dcterms:created xsi:type="dcterms:W3CDTF">2021-04-29T18:58:34Z</dcterms:created>
  <dcterms:modified xsi:type="dcterms:W3CDTF">2021-09-10T15:43:18Z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